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9" r:id="rId3"/>
    <p:sldId id="264" r:id="rId4"/>
    <p:sldId id="265" r:id="rId5"/>
    <p:sldId id="260" r:id="rId6"/>
    <p:sldId id="273" r:id="rId7"/>
    <p:sldId id="262" r:id="rId8"/>
  </p:sldIdLst>
  <p:sldSz cx="12801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79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64" y="156"/>
      </p:cViewPr>
      <p:guideLst>
        <p:guide orient="horz" pos="2448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AEA8D-69E9-6742-B085-17EB94FDF790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1143000"/>
            <a:ext cx="50831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C2748-3FE2-AB4D-A44C-ECB2D73B7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8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4C2748-3FE2-AB4D-A44C-ECB2D73B78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3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272011"/>
            <a:ext cx="9601200" cy="2705947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082310"/>
            <a:ext cx="9601200" cy="1876530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5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413808"/>
            <a:ext cx="2760345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413808"/>
            <a:ext cx="8121015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1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1937704"/>
            <a:ext cx="11041380" cy="323310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5201392"/>
            <a:ext cx="11041380" cy="170021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3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069042"/>
            <a:ext cx="544068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785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413809"/>
            <a:ext cx="1104138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1905318"/>
            <a:ext cx="5415676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2839085"/>
            <a:ext cx="5415676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1905318"/>
            <a:ext cx="5442347" cy="93376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2839085"/>
            <a:ext cx="5442347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31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9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5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119082"/>
            <a:ext cx="6480810" cy="5523442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518160"/>
            <a:ext cx="4128849" cy="181356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119082"/>
            <a:ext cx="6480810" cy="5523442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331720"/>
            <a:ext cx="4128849" cy="4319800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413809"/>
            <a:ext cx="110413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069042"/>
            <a:ext cx="110413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D2AD0-DB51-4BDB-8729-D25330FB4F7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7203864"/>
            <a:ext cx="43205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7203864"/>
            <a:ext cx="2880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EC18-125A-4863-A6A5-A1FE28252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79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vector graphics&#10;&#10;Description automatically generated">
            <a:extLst>
              <a:ext uri="{FF2B5EF4-FFF2-40B4-BE49-F238E27FC236}">
                <a16:creationId xmlns:a16="http://schemas.microsoft.com/office/drawing/2014/main" id="{514D83E9-BA7E-852D-14D3-114C19BAB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412EED-3C4F-2BBC-10BC-90AAA69921D1}"/>
              </a:ext>
            </a:extLst>
          </p:cNvPr>
          <p:cNvSpPr txBox="1"/>
          <p:nvPr/>
        </p:nvSpPr>
        <p:spPr>
          <a:xfrm>
            <a:off x="6956854" y="481531"/>
            <a:ext cx="5243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Presented by</a:t>
            </a:r>
          </a:p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Presenter Name Here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Bree Serif" panose="02000503040000020004" pitchFamily="2" charset="77"/>
              </a:rPr>
              <a:t>Date Here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F828370-144A-6401-4372-7C89D7C7F6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092" y="481531"/>
            <a:ext cx="2928762" cy="99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27118C56-2D0A-3151-D544-773DEE22C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243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email&#10;&#10;Description automatically generated with medium confidence">
            <a:extLst>
              <a:ext uri="{FF2B5EF4-FFF2-40B4-BE49-F238E27FC236}">
                <a16:creationId xmlns:a16="http://schemas.microsoft.com/office/drawing/2014/main" id="{6C7337CE-F243-893C-B78C-E50AC6D3A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0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140683EF-0091-3200-3635-EE4B7849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1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CB80610-2C39-D166-5F2F-89D4DE24D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06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F80678A6-AA2B-6AD6-7F23-1CFE8867FB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1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C5D6110-6E81-D5C2-C11C-AB62756A4F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52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8</Words>
  <Application>Microsoft Office PowerPoint</Application>
  <PresentationFormat>Custom</PresentationFormat>
  <Paragraphs>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Bree Serif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Preventing Falls</dc:title>
  <dc:creator>Michelle Metzger</dc:creator>
  <cp:lastModifiedBy>Michelle Metzger</cp:lastModifiedBy>
  <cp:revision>13</cp:revision>
  <dcterms:created xsi:type="dcterms:W3CDTF">2021-08-23T18:18:57Z</dcterms:created>
  <dcterms:modified xsi:type="dcterms:W3CDTF">2022-06-01T19:58:08Z</dcterms:modified>
</cp:coreProperties>
</file>