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9" r:id="rId3"/>
    <p:sldId id="264" r:id="rId4"/>
    <p:sldId id="265" r:id="rId5"/>
    <p:sldId id="260" r:id="rId6"/>
    <p:sldId id="273" r:id="rId7"/>
    <p:sldId id="261" r:id="rId8"/>
    <p:sldId id="262" r:id="rId9"/>
    <p:sldId id="266" r:id="rId10"/>
    <p:sldId id="271" r:id="rId11"/>
    <p:sldId id="272" r:id="rId12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E2C49-EC8D-4283-B511-AD01B6C8AC61}" v="1" dt="2022-03-29T15:40:49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87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0" y="10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Metzger" userId="1f9e3cbf-5e9a-4cda-af43-d14c3d24f2e8" providerId="ADAL" clId="{A67E2C49-EC8D-4283-B511-AD01B6C8AC61}"/>
    <pc:docChg chg="modSld">
      <pc:chgData name="Michelle Metzger" userId="1f9e3cbf-5e9a-4cda-af43-d14c3d24f2e8" providerId="ADAL" clId="{A67E2C49-EC8D-4283-B511-AD01B6C8AC61}" dt="2022-03-29T15:40:55.895" v="1" actId="1076"/>
      <pc:docMkLst>
        <pc:docMk/>
      </pc:docMkLst>
      <pc:sldChg chg="addSp modSp mod">
        <pc:chgData name="Michelle Metzger" userId="1f9e3cbf-5e9a-4cda-af43-d14c3d24f2e8" providerId="ADAL" clId="{A67E2C49-EC8D-4283-B511-AD01B6C8AC61}" dt="2022-03-29T15:40:55.895" v="1" actId="1076"/>
        <pc:sldMkLst>
          <pc:docMk/>
          <pc:sldMk cId="1602817305" sldId="257"/>
        </pc:sldMkLst>
        <pc:spChg chg="add mod">
          <ac:chgData name="Michelle Metzger" userId="1f9e3cbf-5e9a-4cda-af43-d14c3d24f2e8" providerId="ADAL" clId="{A67E2C49-EC8D-4283-B511-AD01B6C8AC61}" dt="2022-03-29T15:40:55.895" v="1" actId="1076"/>
          <ac:spMkLst>
            <pc:docMk/>
            <pc:sldMk cId="1602817305" sldId="257"/>
            <ac:spMk id="3" creationId="{FEACDC38-C316-4F74-BF1D-F0C8206A785C}"/>
          </ac:spMkLst>
        </pc:spChg>
        <pc:picChg chg="add mod">
          <ac:chgData name="Michelle Metzger" userId="1f9e3cbf-5e9a-4cda-af43-d14c3d24f2e8" providerId="ADAL" clId="{A67E2C49-EC8D-4283-B511-AD01B6C8AC61}" dt="2022-03-29T15:40:55.895" v="1" actId="1076"/>
          <ac:picMkLst>
            <pc:docMk/>
            <pc:sldMk cId="1602817305" sldId="257"/>
            <ac:picMk id="5" creationId="{31CA4334-87CA-4FF0-9A78-9BF960E2CE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AEA8D-69E9-6742-B085-17EB94FDF79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C2748-3FE2-AB4D-A44C-ECB2D73B7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C2748-3FE2-AB4D-A44C-ECB2D73B78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C7C5B97-C248-2444-87AC-4609993DF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ACDC38-C316-4F74-BF1D-F0C8206A785C}"/>
              </a:ext>
            </a:extLst>
          </p:cNvPr>
          <p:cNvSpPr txBox="1"/>
          <p:nvPr/>
        </p:nvSpPr>
        <p:spPr>
          <a:xfrm>
            <a:off x="3640238" y="567159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CA4334-87CA-4FF0-9A78-9BF960E2C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815" y="509286"/>
            <a:ext cx="3763096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DDDFDB9-5877-9845-B7C9-DC0BC068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5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3F57BC-5E54-0641-86E8-A1F0E2DD0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9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D330AE-87D1-6D46-9C9D-0E2461D05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8437E14-9FDF-3346-AFBA-533F2D34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4F536E1-0B5F-464F-AEB5-51D1537D3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6F6D16B-0D2F-3941-979D-D118AEA8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A573806-4E23-5947-B15B-86AD13AC5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4B89ED3-83A8-EC4C-83B6-208404B4F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4076195-A655-8948-A8DB-5DFC38E4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17189E7-4654-CE47-9114-9DC20A83F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8</Words>
  <Application>Microsoft Office PowerPoint</Application>
  <PresentationFormat>Custom</PresentationFormat>
  <Paragraphs>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10</cp:revision>
  <dcterms:created xsi:type="dcterms:W3CDTF">2021-08-23T18:18:57Z</dcterms:created>
  <dcterms:modified xsi:type="dcterms:W3CDTF">2022-03-29T15:40:59Z</dcterms:modified>
</cp:coreProperties>
</file>