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9" r:id="rId3"/>
    <p:sldId id="262" r:id="rId4"/>
    <p:sldId id="263" r:id="rId5"/>
    <p:sldId id="264" r:id="rId6"/>
    <p:sldId id="265" r:id="rId7"/>
    <p:sldId id="266" r:id="rId8"/>
    <p:sldId id="267" r:id="rId9"/>
    <p:sldId id="269" r:id="rId10"/>
  </p:sldIdLst>
  <p:sldSz cx="12801600" cy="7772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8" userDrawn="1">
          <p15:clr>
            <a:srgbClr val="A4A3A4"/>
          </p15:clr>
        </p15:guide>
        <p15:guide id="2" pos="40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211" autoAdjust="0"/>
    <p:restoredTop sz="94660"/>
  </p:normalViewPr>
  <p:slideViewPr>
    <p:cSldViewPr snapToGrid="0" showGuides="1">
      <p:cViewPr varScale="1">
        <p:scale>
          <a:sx n="112" d="100"/>
          <a:sy n="112" d="100"/>
        </p:scale>
        <p:origin x="208" y="1968"/>
      </p:cViewPr>
      <p:guideLst>
        <p:guide orient="horz" pos="2448"/>
        <p:guide pos="403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1272011"/>
            <a:ext cx="9601200" cy="2705947"/>
          </a:xfrm>
        </p:spPr>
        <p:txBody>
          <a:bodyPr anchor="b"/>
          <a:lstStyle>
            <a:lvl1pPr algn="ctr">
              <a:defRPr sz="6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4082310"/>
            <a:ext cx="9601200" cy="1876530"/>
          </a:xfrm>
        </p:spPr>
        <p:txBody>
          <a:bodyPr/>
          <a:lstStyle>
            <a:lvl1pPr marL="0" indent="0" algn="ctr">
              <a:buNone/>
              <a:defRPr sz="2520"/>
            </a:lvl1pPr>
            <a:lvl2pPr marL="480060" indent="0" algn="ctr">
              <a:buNone/>
              <a:defRPr sz="2100"/>
            </a:lvl2pPr>
            <a:lvl3pPr marL="960120" indent="0" algn="ctr">
              <a:buNone/>
              <a:defRPr sz="1890"/>
            </a:lvl3pPr>
            <a:lvl4pPr marL="1440180" indent="0" algn="ctr">
              <a:buNone/>
              <a:defRPr sz="1680"/>
            </a:lvl4pPr>
            <a:lvl5pPr marL="1920240" indent="0" algn="ctr">
              <a:buNone/>
              <a:defRPr sz="1680"/>
            </a:lvl5pPr>
            <a:lvl6pPr marL="2400300" indent="0" algn="ctr">
              <a:buNone/>
              <a:defRPr sz="1680"/>
            </a:lvl6pPr>
            <a:lvl7pPr marL="2880360" indent="0" algn="ctr">
              <a:buNone/>
              <a:defRPr sz="1680"/>
            </a:lvl7pPr>
            <a:lvl8pPr marL="3360420" indent="0" algn="ctr">
              <a:buNone/>
              <a:defRPr sz="1680"/>
            </a:lvl8pPr>
            <a:lvl9pPr marL="3840480" indent="0" algn="ctr">
              <a:buNone/>
              <a:defRPr sz="168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2AD0-DB51-4BDB-8729-D25330FB4F76}" type="datetimeFigureOut">
              <a:rPr lang="en-US" smtClean="0"/>
              <a:t>10/26/21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EC18-125A-4863-A6A5-A1FE28252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587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2AD0-DB51-4BDB-8729-D25330FB4F76}" type="datetimeFigureOut">
              <a:rPr lang="en-US" smtClean="0"/>
              <a:t>10/26/21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EC18-125A-4863-A6A5-A1FE28252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753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1145" y="413808"/>
            <a:ext cx="2760345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0110" y="413808"/>
            <a:ext cx="8121015" cy="6586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2AD0-DB51-4BDB-8729-D25330FB4F76}" type="datetimeFigureOut">
              <a:rPr lang="en-US" smtClean="0"/>
              <a:t>10/26/21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EC18-125A-4863-A6A5-A1FE28252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199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2AD0-DB51-4BDB-8729-D25330FB4F76}" type="datetimeFigureOut">
              <a:rPr lang="en-US" smtClean="0"/>
              <a:t>10/26/21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EC18-125A-4863-A6A5-A1FE28252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05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3443" y="1937704"/>
            <a:ext cx="11041380" cy="3233102"/>
          </a:xfrm>
        </p:spPr>
        <p:txBody>
          <a:bodyPr anchor="b"/>
          <a:lstStyle>
            <a:lvl1pPr>
              <a:defRPr sz="6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3443" y="5201392"/>
            <a:ext cx="11041380" cy="1700212"/>
          </a:xfrm>
        </p:spPr>
        <p:txBody>
          <a:bodyPr/>
          <a:lstStyle>
            <a:lvl1pPr marL="0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1pPr>
            <a:lvl2pPr marL="48006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6012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3pPr>
            <a:lvl4pPr marL="14401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19202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4003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28803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3604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2AD0-DB51-4BDB-8729-D25330FB4F76}" type="datetimeFigureOut">
              <a:rPr lang="en-US" smtClean="0"/>
              <a:t>10/26/21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EC18-125A-4863-A6A5-A1FE28252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330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0110" y="2069042"/>
            <a:ext cx="544068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80810" y="2069042"/>
            <a:ext cx="544068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2AD0-DB51-4BDB-8729-D25330FB4F76}" type="datetimeFigureOut">
              <a:rPr lang="en-US" smtClean="0"/>
              <a:t>10/26/21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EC18-125A-4863-A6A5-A1FE28252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785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7" y="413809"/>
            <a:ext cx="1104138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1778" y="1905318"/>
            <a:ext cx="5415676" cy="933767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1778" y="2839085"/>
            <a:ext cx="5415676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80810" y="1905318"/>
            <a:ext cx="5442347" cy="933767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80810" y="2839085"/>
            <a:ext cx="5442347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2AD0-DB51-4BDB-8729-D25330FB4F76}" type="datetimeFigureOut">
              <a:rPr lang="en-US" smtClean="0"/>
              <a:t>10/26/21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EC18-125A-4863-A6A5-A1FE28252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831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2AD0-DB51-4BDB-8729-D25330FB4F76}" type="datetimeFigureOut">
              <a:rPr lang="en-US" smtClean="0"/>
              <a:t>10/26/21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EC18-125A-4863-A6A5-A1FE28252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894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2AD0-DB51-4BDB-8729-D25330FB4F76}" type="datetimeFigureOut">
              <a:rPr lang="en-US" smtClean="0"/>
              <a:t>10/26/21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EC18-125A-4863-A6A5-A1FE28252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659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518160"/>
            <a:ext cx="4128849" cy="1813560"/>
          </a:xfrm>
        </p:spPr>
        <p:txBody>
          <a:bodyPr anchor="b"/>
          <a:lstStyle>
            <a:lvl1pPr>
              <a:defRPr sz="3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2347" y="1119082"/>
            <a:ext cx="6480810" cy="5523442"/>
          </a:xfrm>
        </p:spPr>
        <p:txBody>
          <a:bodyPr/>
          <a:lstStyle>
            <a:lvl1pPr>
              <a:defRPr sz="3360"/>
            </a:lvl1pPr>
            <a:lvl2pPr>
              <a:defRPr sz="2940"/>
            </a:lvl2pPr>
            <a:lvl3pPr>
              <a:defRPr sz="252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331720"/>
            <a:ext cx="4128849" cy="4319800"/>
          </a:xfrm>
        </p:spPr>
        <p:txBody>
          <a:bodyPr/>
          <a:lstStyle>
            <a:lvl1pPr marL="0" indent="0">
              <a:buNone/>
              <a:defRPr sz="1680"/>
            </a:lvl1pPr>
            <a:lvl2pPr marL="480060" indent="0">
              <a:buNone/>
              <a:defRPr sz="1470"/>
            </a:lvl2pPr>
            <a:lvl3pPr marL="960120" indent="0">
              <a:buNone/>
              <a:defRPr sz="1260"/>
            </a:lvl3pPr>
            <a:lvl4pPr marL="1440180" indent="0">
              <a:buNone/>
              <a:defRPr sz="1050"/>
            </a:lvl4pPr>
            <a:lvl5pPr marL="1920240" indent="0">
              <a:buNone/>
              <a:defRPr sz="1050"/>
            </a:lvl5pPr>
            <a:lvl6pPr marL="2400300" indent="0">
              <a:buNone/>
              <a:defRPr sz="1050"/>
            </a:lvl6pPr>
            <a:lvl7pPr marL="2880360" indent="0">
              <a:buNone/>
              <a:defRPr sz="1050"/>
            </a:lvl7pPr>
            <a:lvl8pPr marL="3360420" indent="0">
              <a:buNone/>
              <a:defRPr sz="1050"/>
            </a:lvl8pPr>
            <a:lvl9pPr marL="384048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2AD0-DB51-4BDB-8729-D25330FB4F76}" type="datetimeFigureOut">
              <a:rPr lang="en-US" smtClean="0"/>
              <a:t>10/26/21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EC18-125A-4863-A6A5-A1FE28252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999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518160"/>
            <a:ext cx="4128849" cy="1813560"/>
          </a:xfrm>
        </p:spPr>
        <p:txBody>
          <a:bodyPr anchor="b"/>
          <a:lstStyle>
            <a:lvl1pPr>
              <a:defRPr sz="3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42347" y="1119082"/>
            <a:ext cx="6480810" cy="5523442"/>
          </a:xfrm>
        </p:spPr>
        <p:txBody>
          <a:bodyPr anchor="t"/>
          <a:lstStyle>
            <a:lvl1pPr marL="0" indent="0">
              <a:buNone/>
              <a:defRPr sz="3360"/>
            </a:lvl1pPr>
            <a:lvl2pPr marL="480060" indent="0">
              <a:buNone/>
              <a:defRPr sz="2940"/>
            </a:lvl2pPr>
            <a:lvl3pPr marL="960120" indent="0">
              <a:buNone/>
              <a:defRPr sz="2520"/>
            </a:lvl3pPr>
            <a:lvl4pPr marL="1440180" indent="0">
              <a:buNone/>
              <a:defRPr sz="2100"/>
            </a:lvl4pPr>
            <a:lvl5pPr marL="1920240" indent="0">
              <a:buNone/>
              <a:defRPr sz="2100"/>
            </a:lvl5pPr>
            <a:lvl6pPr marL="2400300" indent="0">
              <a:buNone/>
              <a:defRPr sz="2100"/>
            </a:lvl6pPr>
            <a:lvl7pPr marL="2880360" indent="0">
              <a:buNone/>
              <a:defRPr sz="2100"/>
            </a:lvl7pPr>
            <a:lvl8pPr marL="3360420" indent="0">
              <a:buNone/>
              <a:defRPr sz="2100"/>
            </a:lvl8pPr>
            <a:lvl9pPr marL="3840480" indent="0">
              <a:buNone/>
              <a:defRPr sz="21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331720"/>
            <a:ext cx="4128849" cy="4319800"/>
          </a:xfrm>
        </p:spPr>
        <p:txBody>
          <a:bodyPr/>
          <a:lstStyle>
            <a:lvl1pPr marL="0" indent="0">
              <a:buNone/>
              <a:defRPr sz="1680"/>
            </a:lvl1pPr>
            <a:lvl2pPr marL="480060" indent="0">
              <a:buNone/>
              <a:defRPr sz="1470"/>
            </a:lvl2pPr>
            <a:lvl3pPr marL="960120" indent="0">
              <a:buNone/>
              <a:defRPr sz="1260"/>
            </a:lvl3pPr>
            <a:lvl4pPr marL="1440180" indent="0">
              <a:buNone/>
              <a:defRPr sz="1050"/>
            </a:lvl4pPr>
            <a:lvl5pPr marL="1920240" indent="0">
              <a:buNone/>
              <a:defRPr sz="1050"/>
            </a:lvl5pPr>
            <a:lvl6pPr marL="2400300" indent="0">
              <a:buNone/>
              <a:defRPr sz="1050"/>
            </a:lvl6pPr>
            <a:lvl7pPr marL="2880360" indent="0">
              <a:buNone/>
              <a:defRPr sz="1050"/>
            </a:lvl7pPr>
            <a:lvl8pPr marL="3360420" indent="0">
              <a:buNone/>
              <a:defRPr sz="1050"/>
            </a:lvl8pPr>
            <a:lvl9pPr marL="384048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2AD0-DB51-4BDB-8729-D25330FB4F76}" type="datetimeFigureOut">
              <a:rPr lang="en-US" smtClean="0"/>
              <a:t>10/26/21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EC18-125A-4863-A6A5-A1FE28252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512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0110" y="413809"/>
            <a:ext cx="1104138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110" y="2069042"/>
            <a:ext cx="1104138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0110" y="7203864"/>
            <a:ext cx="288036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2D2AD0-DB51-4BDB-8729-D25330FB4F76}" type="datetimeFigureOut">
              <a:rPr lang="en-US" smtClean="0"/>
              <a:t>10/26/21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40530" y="7203864"/>
            <a:ext cx="43205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41130" y="7203864"/>
            <a:ext cx="288036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74EC18-125A-4863-A6A5-A1FE28252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979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60120" rtl="0" eaLnBrk="1" latinLnBrk="0" hangingPunct="1">
        <a:lnSpc>
          <a:spcPct val="90000"/>
        </a:lnSpc>
        <a:spcBef>
          <a:spcPct val="0"/>
        </a:spcBef>
        <a:buNone/>
        <a:defRPr sz="46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0030" indent="-240030" algn="l" defTabSz="960120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sz="2940" kern="1200">
          <a:solidFill>
            <a:schemeClr val="tx1"/>
          </a:solidFill>
          <a:latin typeface="+mn-lt"/>
          <a:ea typeface="+mn-ea"/>
          <a:cs typeface="+mn-cs"/>
        </a:defRPr>
      </a:lvl1pPr>
      <a:lvl2pPr marL="72009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8021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216027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64033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312039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408051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8006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6012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92024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40030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8036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36042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84048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usinesscard, vector graphics&#10;&#10;Description automatically generated">
            <a:extLst>
              <a:ext uri="{FF2B5EF4-FFF2-40B4-BE49-F238E27FC236}">
                <a16:creationId xmlns:a16="http://schemas.microsoft.com/office/drawing/2014/main" id="{E8BA4E5D-E2BA-3C44-8EBC-9FFEF914A6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8173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CFE548F6-4F26-D343-96AF-B22376D87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243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B2D8EF22-4AA5-F048-B3E3-CC83557DE8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1526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12934145-129B-DE45-8F0B-482BEE6414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6522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26460DE0-EA52-A449-9A42-D8E18C4BD3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1925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F4CC696D-746F-3F49-9E18-3DF5DF293D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8179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document, receipt, screenshot&#10;&#10;Description automatically generated">
            <a:extLst>
              <a:ext uri="{FF2B5EF4-FFF2-40B4-BE49-F238E27FC236}">
                <a16:creationId xmlns:a16="http://schemas.microsoft.com/office/drawing/2014/main" id="{DF5DC774-8F25-B647-9029-C583ACBFCC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0504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215B86AC-34D2-E542-9104-027108E4A3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9122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494F76A8-6787-374B-8563-E4E877B59D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5792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112</TotalTime>
  <Words>0</Words>
  <Application>Microsoft Macintosh PowerPoint</Application>
  <PresentationFormat>Custom</PresentationFormat>
  <Paragraphs>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Tips for Preventing Falls </dc:title>
  <dc:creator>Michelle Metzger</dc:creator>
  <cp:lastModifiedBy>Nancy Josephson</cp:lastModifiedBy>
  <cp:revision>6</cp:revision>
  <dcterms:created xsi:type="dcterms:W3CDTF">2021-08-23T18:18:57Z</dcterms:created>
  <dcterms:modified xsi:type="dcterms:W3CDTF">2021-10-26T16:59:45Z</dcterms:modified>
</cp:coreProperties>
</file>