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4" r:id="rId4"/>
    <p:sldId id="265" r:id="rId5"/>
    <p:sldId id="260" r:id="rId6"/>
    <p:sldId id="262" r:id="rId7"/>
    <p:sldId id="263" r:id="rId8"/>
    <p:sldId id="266" r:id="rId9"/>
    <p:sldId id="267" r:id="rId10"/>
    <p:sldId id="268" r:id="rId11"/>
  </p:sldIdLst>
  <p:sldSz cx="12801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96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96" y="132"/>
      </p:cViewPr>
      <p:guideLst>
        <p:guide orient="horz" pos="2448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72011"/>
            <a:ext cx="9601200" cy="270594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187653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8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5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3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8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413809"/>
            <a:ext cx="110413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905318"/>
            <a:ext cx="5415676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839085"/>
            <a:ext cx="5415676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905318"/>
            <a:ext cx="5442347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839085"/>
            <a:ext cx="5442347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3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9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1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069042"/>
            <a:ext cx="110413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2AD0-DB51-4BDB-8729-D25330FB4F76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7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2967CE31-74A7-9249-AED5-9A784B368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21C5C7-C330-4236-B222-C3BE0C4BCAC3}"/>
              </a:ext>
            </a:extLst>
          </p:cNvPr>
          <p:cNvSpPr txBox="1"/>
          <p:nvPr/>
        </p:nvSpPr>
        <p:spPr>
          <a:xfrm>
            <a:off x="2578945" y="590309"/>
            <a:ext cx="5243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Presented by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Presenter Name Here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Date Here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9DCB341-5C62-4892-8664-D26778149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309"/>
            <a:ext cx="2842953" cy="96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1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C1A318B-3DBD-A149-83B8-5ADA594F1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9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background pattern&#10;&#10;Description automatically generated">
            <a:extLst>
              <a:ext uri="{FF2B5EF4-FFF2-40B4-BE49-F238E27FC236}">
                <a16:creationId xmlns:a16="http://schemas.microsoft.com/office/drawing/2014/main" id="{09816ED1-583B-1544-8B6D-BFB263A5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4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15F46-818B-554F-ABF8-30956AD96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0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F6F39716-3C94-BE46-BA2C-2B8BE6072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1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5E8C6-A9CA-4C4D-8DCE-85E38E985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06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DF273FB-D24D-104A-B6F0-52953987A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2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 with low confidence">
            <a:extLst>
              <a:ext uri="{FF2B5EF4-FFF2-40B4-BE49-F238E27FC236}">
                <a16:creationId xmlns:a16="http://schemas.microsoft.com/office/drawing/2014/main" id="{3A0100CD-81DA-9749-815A-1E87D5EA9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13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292552F-E92F-494C-876C-ED3279B30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34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811CF8-7661-4D4B-B719-4384B49EE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73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</TotalTime>
  <Words>7</Words>
  <Application>Microsoft Office PowerPoint</Application>
  <PresentationFormat>Custom</PresentationFormat>
  <Paragraphs>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Bree Serif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Preventing Falls </dc:title>
  <dc:creator>Michelle Metzger</dc:creator>
  <cp:lastModifiedBy>Michelle Metzger</cp:lastModifiedBy>
  <cp:revision>10</cp:revision>
  <dcterms:created xsi:type="dcterms:W3CDTF">2021-08-23T18:18:57Z</dcterms:created>
  <dcterms:modified xsi:type="dcterms:W3CDTF">2022-01-31T19:48:03Z</dcterms:modified>
</cp:coreProperties>
</file>