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9" r:id="rId3"/>
    <p:sldId id="264" r:id="rId4"/>
    <p:sldId id="265" r:id="rId5"/>
    <p:sldId id="260" r:id="rId6"/>
    <p:sldId id="261" r:id="rId7"/>
    <p:sldId id="262" r:id="rId8"/>
    <p:sldId id="266" r:id="rId9"/>
    <p:sldId id="271" r:id="rId10"/>
    <p:sldId id="272" r:id="rId11"/>
    <p:sldId id="273" r:id="rId12"/>
    <p:sldId id="274" r:id="rId13"/>
    <p:sldId id="270" r:id="rId14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66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716" y="52"/>
      </p:cViewPr>
      <p:guideLst>
        <p:guide orient="horz" pos="244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AEA8D-69E9-6742-B085-17EB94FDF790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143000"/>
            <a:ext cx="5083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C2748-3FE2-AB4D-A44C-ECB2D73B7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8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C2748-3FE2-AB4D-A44C-ECB2D73B78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83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2AD0-DB51-4BDB-8729-D25330FB4F7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E08880A-BC1D-F147-8291-0A1A03BFB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CE5E3C-50BE-4B32-8DF8-A532A0B5021C}"/>
              </a:ext>
            </a:extLst>
          </p:cNvPr>
          <p:cNvSpPr txBox="1"/>
          <p:nvPr/>
        </p:nvSpPr>
        <p:spPr>
          <a:xfrm>
            <a:off x="1828077" y="613892"/>
            <a:ext cx="5243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Presented by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Presenter Name Here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Date Here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19B671B-F6FF-493C-8B80-0A735F0F9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654" y="556019"/>
            <a:ext cx="3763096" cy="1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6082CB6-458C-6747-99CB-1F1AE30CB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93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BB26319-8084-FF44-A2C6-769F8102A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8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71F3497-2AB5-8242-A789-AF046DBCC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37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5C22734-E7DF-5F4F-B0CF-6E772DBEA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17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62FF117-8B94-9A42-A8CF-DF3D75676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72F3517E-C077-9448-AD77-B97A0E61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0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561F43-9142-9A4C-AABA-02FC1E755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0B3AA-F753-A441-8846-D0F204448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FD23C8F-AACB-1D4D-910B-DE27B7A6E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7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5320761-DD68-4942-8B13-40EFE3201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2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9EA5EAEA-FB72-A940-9967-C61290237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6757CE29-7C5F-FE4E-86AF-6861F2BDF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51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8</Words>
  <Application>Microsoft Office PowerPoint</Application>
  <PresentationFormat>Custom</PresentationFormat>
  <Paragraphs>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Bree Serif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Preventing Falls</dc:title>
  <dc:creator>Michelle Metzger</dc:creator>
  <cp:lastModifiedBy>Michelle Metzger</cp:lastModifiedBy>
  <cp:revision>9</cp:revision>
  <dcterms:created xsi:type="dcterms:W3CDTF">2021-08-23T18:18:57Z</dcterms:created>
  <dcterms:modified xsi:type="dcterms:W3CDTF">2021-11-30T16:38:36Z</dcterms:modified>
</cp:coreProperties>
</file>