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8016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0D28D-FC55-4C43-AA76-2A500545C3DC}" v="1" dt="2022-06-16T17:17:26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79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96" y="210"/>
      </p:cViewPr>
      <p:guideLst>
        <p:guide orient="horz" pos="2448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Metzger" userId="1f9e3cbf-5e9a-4cda-af43-d14c3d24f2e8" providerId="ADAL" clId="{89B0D28D-FC55-4C43-AA76-2A500545C3DC}"/>
    <pc:docChg chg="modSld">
      <pc:chgData name="Michelle Metzger" userId="1f9e3cbf-5e9a-4cda-af43-d14c3d24f2e8" providerId="ADAL" clId="{89B0D28D-FC55-4C43-AA76-2A500545C3DC}" dt="2022-06-16T17:17:40.326" v="1" actId="1076"/>
      <pc:docMkLst>
        <pc:docMk/>
      </pc:docMkLst>
      <pc:sldChg chg="addSp modSp mod">
        <pc:chgData name="Michelle Metzger" userId="1f9e3cbf-5e9a-4cda-af43-d14c3d24f2e8" providerId="ADAL" clId="{89B0D28D-FC55-4C43-AA76-2A500545C3DC}" dt="2022-06-16T17:17:40.326" v="1" actId="1076"/>
        <pc:sldMkLst>
          <pc:docMk/>
          <pc:sldMk cId="1602817305" sldId="257"/>
        </pc:sldMkLst>
        <pc:spChg chg="add mod">
          <ac:chgData name="Michelle Metzger" userId="1f9e3cbf-5e9a-4cda-af43-d14c3d24f2e8" providerId="ADAL" clId="{89B0D28D-FC55-4C43-AA76-2A500545C3DC}" dt="2022-06-16T17:17:26.129" v="0"/>
          <ac:spMkLst>
            <pc:docMk/>
            <pc:sldMk cId="1602817305" sldId="257"/>
            <ac:spMk id="4" creationId="{4B2A5ACD-7415-3218-07C1-895C6D3DC369}"/>
          </ac:spMkLst>
        </pc:spChg>
        <pc:picChg chg="add mod">
          <ac:chgData name="Michelle Metzger" userId="1f9e3cbf-5e9a-4cda-af43-d14c3d24f2e8" providerId="ADAL" clId="{89B0D28D-FC55-4C43-AA76-2A500545C3DC}" dt="2022-06-16T17:17:40.326" v="1" actId="1076"/>
          <ac:picMkLst>
            <pc:docMk/>
            <pc:sldMk cId="1602817305" sldId="257"/>
            <ac:picMk id="5" creationId="{2421F6E7-4D4B-D18F-3FF2-1C2D0588B1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AEA8D-69E9-6742-B085-17EB94FDF790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143000"/>
            <a:ext cx="50831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C2748-3FE2-AB4D-A44C-ECB2D73B7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272011"/>
            <a:ext cx="9601200" cy="2705947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082310"/>
            <a:ext cx="9601200" cy="1876530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87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413808"/>
            <a:ext cx="2760345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413808"/>
            <a:ext cx="8121015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5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937704"/>
            <a:ext cx="11041380" cy="323310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5201392"/>
            <a:ext cx="11041380" cy="170021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069042"/>
            <a:ext cx="544068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8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413809"/>
            <a:ext cx="1104138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905318"/>
            <a:ext cx="5415676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839085"/>
            <a:ext cx="5415676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905318"/>
            <a:ext cx="5442347" cy="93376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839085"/>
            <a:ext cx="5442347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3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94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119082"/>
            <a:ext cx="6480810" cy="5523442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9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518160"/>
            <a:ext cx="4128849" cy="181356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119082"/>
            <a:ext cx="6480810" cy="5523442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331720"/>
            <a:ext cx="4128849" cy="4319800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413809"/>
            <a:ext cx="1104138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069042"/>
            <a:ext cx="1104138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D2AD0-DB51-4BDB-8729-D25330FB4F76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7203864"/>
            <a:ext cx="43205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7203864"/>
            <a:ext cx="28803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4EC18-125A-4863-A6A5-A1FE28252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7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4A3238-0214-9D3A-E195-7F24B08D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4B2A5ACD-7415-3218-07C1-895C6D3DC369}"/>
              </a:ext>
            </a:extLst>
          </p:cNvPr>
          <p:cNvSpPr txBox="1"/>
          <p:nvPr/>
        </p:nvSpPr>
        <p:spPr>
          <a:xfrm>
            <a:off x="164494" y="580387"/>
            <a:ext cx="524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Presented by</a:t>
            </a:r>
          </a:p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Presenter Name Here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Bree Serif" panose="02000503040000020004" pitchFamily="2" charset="77"/>
              </a:rPr>
              <a:t>Date Here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421F6E7-4D4B-D18F-3FF2-1C2D0588B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964" y="544305"/>
            <a:ext cx="3763096" cy="127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C128039-A0AE-870C-F7AE-477377A9C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C187EC5-0921-A727-B28A-DB00C9238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4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application, website&#10;&#10;Description automatically generated">
            <a:extLst>
              <a:ext uri="{FF2B5EF4-FFF2-40B4-BE49-F238E27FC236}">
                <a16:creationId xmlns:a16="http://schemas.microsoft.com/office/drawing/2014/main" id="{B292B93D-7F91-3ECA-CF58-6E00B76AB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46881E-A36A-73D0-330A-1E39AC3EF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2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1CD85D8-7681-039C-DB80-62C8333AE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7C56B-7F17-244F-03FA-DEE604914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1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2D85661-A5BB-32A9-4575-39E26226F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3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BFFEE9-7F9A-7C47-8251-8CF1E98C5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AE3F7DF-D617-1AC9-559A-0189C0446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61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</TotalTime>
  <Words>7</Words>
  <Application>Microsoft Office PowerPoint</Application>
  <PresentationFormat>Custom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Bree Serif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Preventing Falls </dc:title>
  <dc:creator>Michelle Metzger</dc:creator>
  <cp:lastModifiedBy>Michelle Metzger</cp:lastModifiedBy>
  <cp:revision>13</cp:revision>
  <dcterms:created xsi:type="dcterms:W3CDTF">2021-08-23T18:18:57Z</dcterms:created>
  <dcterms:modified xsi:type="dcterms:W3CDTF">2022-06-16T17:17:43Z</dcterms:modified>
</cp:coreProperties>
</file>