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4" r:id="rId4"/>
    <p:sldId id="265" r:id="rId5"/>
    <p:sldId id="260" r:id="rId6"/>
    <p:sldId id="261" r:id="rId7"/>
    <p:sldId id="262" r:id="rId8"/>
    <p:sldId id="263" r:id="rId9"/>
    <p:sldId id="266" r:id="rId10"/>
  </p:sldIdLst>
  <p:sldSz cx="128016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9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208" y="288"/>
      </p:cViewPr>
      <p:guideLst>
        <p:guide orient="horz" pos="2448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272011"/>
            <a:ext cx="9601200" cy="2705947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082310"/>
            <a:ext cx="9601200" cy="1876530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87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53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413808"/>
            <a:ext cx="2760345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0" y="413808"/>
            <a:ext cx="8121015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9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5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937704"/>
            <a:ext cx="11041380" cy="323310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5201392"/>
            <a:ext cx="11041380" cy="1700212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3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8/24/21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85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413809"/>
            <a:ext cx="1104138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8" y="1905318"/>
            <a:ext cx="5415676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8" y="2839085"/>
            <a:ext cx="5415676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0" y="1905318"/>
            <a:ext cx="5442347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0" y="2839085"/>
            <a:ext cx="5442347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8/24/21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3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8/24/21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94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8/24/21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5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119082"/>
            <a:ext cx="6480810" cy="5523442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8/24/21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9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119082"/>
            <a:ext cx="6480810" cy="5523442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8/24/21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1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413809"/>
            <a:ext cx="110413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069042"/>
            <a:ext cx="110413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D2AD0-DB51-4BDB-8729-D25330FB4F76}" type="datetimeFigureOut">
              <a:rPr lang="en-US" smtClean="0"/>
              <a:t>8/24/21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7203864"/>
            <a:ext cx="43205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7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432937-EF11-DC47-BB18-565CBEF17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715106-0CD2-3B4C-9B07-EE5A6EE49720}"/>
              </a:ext>
            </a:extLst>
          </p:cNvPr>
          <p:cNvSpPr txBox="1"/>
          <p:nvPr/>
        </p:nvSpPr>
        <p:spPr>
          <a:xfrm>
            <a:off x="4056927" y="648182"/>
            <a:ext cx="5243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Presented by</a:t>
            </a:r>
          </a:p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Presenter Name Here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Date Here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0962D6D-48F6-3B41-ACE7-274064987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8504" y="590309"/>
            <a:ext cx="3763096" cy="12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17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412EEB-43CE-2D4D-8BB7-A0A641A04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43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B226FC-E128-7F40-B10A-A608EE627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01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E02F1396-6F31-1A47-8784-79F522F45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17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87E8289A-AF38-F449-B988-9DFA49E12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06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A38DE-38CD-C642-8CE3-842F0D694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72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B1838C-F7DA-7F45-B6A6-8685C05A0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2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B6C0D62-7A5B-FD4A-9D3F-34EC8B6F9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13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D4F1EC38-4CA2-224D-949B-87C73A73F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34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</TotalTime>
  <Words>7</Words>
  <Application>Microsoft Macintosh PowerPoint</Application>
  <PresentationFormat>Custom</PresentationFormat>
  <Paragraphs>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Bree Serif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for Preventing Falls </dc:title>
  <dc:creator>Michelle Metzger</dc:creator>
  <cp:lastModifiedBy>Nancy Josephson</cp:lastModifiedBy>
  <cp:revision>7</cp:revision>
  <dcterms:created xsi:type="dcterms:W3CDTF">2021-08-23T18:18:57Z</dcterms:created>
  <dcterms:modified xsi:type="dcterms:W3CDTF">2021-08-24T19:31:09Z</dcterms:modified>
</cp:coreProperties>
</file>