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92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92" y="2328"/>
      </p:cViewPr>
      <p:guideLst>
        <p:guide orient="horz" pos="244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vector graphics, businesscard&#10;&#10;Description automatically generated">
            <a:extLst>
              <a:ext uri="{FF2B5EF4-FFF2-40B4-BE49-F238E27FC236}">
                <a16:creationId xmlns:a16="http://schemas.microsoft.com/office/drawing/2014/main" id="{4FE626E1-E6D4-5543-8EB2-636BF6731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94F76A8-6787-374B-8563-E4E877B59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B283140D-3EC2-E049-BEA6-57ECA2B2C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0132076-97F6-9440-A678-BC97FB41D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6ABEC94-188C-994C-A446-47528BDA4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52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A7528DF2-F754-6946-8059-C98808EF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9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4EB8075-80EF-1F4A-AD70-BBE08455F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1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222741C-BBE3-8344-82B4-CB60BBE34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5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74DB01A-FC5B-B243-BA08-8073A589C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12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54D7AA-DB6F-314C-95D5-4F4A3F46C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48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0</Words>
  <Application>Microsoft Macintosh PowerPoint</Application>
  <PresentationFormat>Custom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Preventing Falls </dc:title>
  <dc:creator>Michelle Metzger</dc:creator>
  <cp:lastModifiedBy>Nancy Josephson</cp:lastModifiedBy>
  <cp:revision>5</cp:revision>
  <dcterms:created xsi:type="dcterms:W3CDTF">2021-08-23T18:18:57Z</dcterms:created>
  <dcterms:modified xsi:type="dcterms:W3CDTF">2021-10-26T16:17:01Z</dcterms:modified>
</cp:coreProperties>
</file>