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4" r:id="rId4"/>
    <p:sldId id="265" r:id="rId5"/>
    <p:sldId id="260" r:id="rId6"/>
    <p:sldId id="262" r:id="rId7"/>
    <p:sldId id="263" r:id="rId8"/>
    <p:sldId id="266" r:id="rId9"/>
    <p:sldId id="269" r:id="rId10"/>
    <p:sldId id="270" r:id="rId11"/>
    <p:sldId id="267" r:id="rId12"/>
    <p:sldId id="268" r:id="rId13"/>
  </p:sldIdLst>
  <p:sldSz cx="12801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FF8020-7AB1-4EDE-84EA-12E7BFB1AEAD}" v="1" dt="2022-02-24T20:20:4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84" y="132"/>
      </p:cViewPr>
      <p:guideLst>
        <p:guide orient="horz" pos="2448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Metzger" userId="1f9e3cbf-5e9a-4cda-af43-d14c3d24f2e8" providerId="ADAL" clId="{34FF8020-7AB1-4EDE-84EA-12E7BFB1AEAD}"/>
    <pc:docChg chg="modSld">
      <pc:chgData name="Michelle Metzger" userId="1f9e3cbf-5e9a-4cda-af43-d14c3d24f2e8" providerId="ADAL" clId="{34FF8020-7AB1-4EDE-84EA-12E7BFB1AEAD}" dt="2022-02-24T20:20:46.517" v="0"/>
      <pc:docMkLst>
        <pc:docMk/>
      </pc:docMkLst>
      <pc:sldChg chg="addSp modSp">
        <pc:chgData name="Michelle Metzger" userId="1f9e3cbf-5e9a-4cda-af43-d14c3d24f2e8" providerId="ADAL" clId="{34FF8020-7AB1-4EDE-84EA-12E7BFB1AEAD}" dt="2022-02-24T20:20:46.517" v="0"/>
        <pc:sldMkLst>
          <pc:docMk/>
          <pc:sldMk cId="1602817305" sldId="257"/>
        </pc:sldMkLst>
        <pc:spChg chg="add mod">
          <ac:chgData name="Michelle Metzger" userId="1f9e3cbf-5e9a-4cda-af43-d14c3d24f2e8" providerId="ADAL" clId="{34FF8020-7AB1-4EDE-84EA-12E7BFB1AEAD}" dt="2022-02-24T20:20:46.517" v="0"/>
          <ac:spMkLst>
            <pc:docMk/>
            <pc:sldMk cId="1602817305" sldId="257"/>
            <ac:spMk id="3" creationId="{C67C84C7-DE3C-4060-9DCE-5B57D1D9BA25}"/>
          </ac:spMkLst>
        </pc:spChg>
        <pc:picChg chg="add mod">
          <ac:chgData name="Michelle Metzger" userId="1f9e3cbf-5e9a-4cda-af43-d14c3d24f2e8" providerId="ADAL" clId="{34FF8020-7AB1-4EDE-84EA-12E7BFB1AEAD}" dt="2022-02-24T20:20:46.517" v="0"/>
          <ac:picMkLst>
            <pc:docMk/>
            <pc:sldMk cId="1602817305" sldId="257"/>
            <ac:picMk id="5" creationId="{8CC70D4D-9397-4FEC-A06E-7E29763CAC8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5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9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2AD0-DB51-4BDB-8729-D25330FB4F7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5F2BFAD-7DF2-9A4C-827E-8C6B2E22A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7C84C7-DE3C-4060-9DCE-5B57D1D9BA25}"/>
              </a:ext>
            </a:extLst>
          </p:cNvPr>
          <p:cNvSpPr txBox="1"/>
          <p:nvPr/>
        </p:nvSpPr>
        <p:spPr>
          <a:xfrm>
            <a:off x="2578945" y="590309"/>
            <a:ext cx="5243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Presented by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Presenter Name Here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Date Here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CC70D4D-9397-4FEC-A06E-7E29763CA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09"/>
            <a:ext cx="2842953" cy="96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2DEFCF-C340-3F43-857C-33CE6D67E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1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64AE7008-57E4-EE42-8A50-9881667BD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73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4393F-0B6E-CA4B-A896-6B0CB2E0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9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98CA5D80-5B38-2E42-BC2B-2E1CB9388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4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5E8B826-96AA-6444-8BDD-D86FCC5B2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0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900AF49-7297-BA40-8FFD-57B729457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F8C36B1-291D-4544-8D8A-C2E62D8D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06D08532-26E4-B540-9A83-D52B78959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2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0D05342F-2F19-6B49-99CF-7E1FC877E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13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61F224D-A05C-C14A-89F3-7A0A522B3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34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AB7EB61-508A-B144-8640-6DB4F438A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94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</TotalTime>
  <Words>7</Words>
  <Application>Microsoft Office PowerPoint</Application>
  <PresentationFormat>Custom</PresentationFormat>
  <Paragraphs>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Bree Serif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Preventing Falls </dc:title>
  <dc:creator>Michelle Metzger</dc:creator>
  <cp:lastModifiedBy>Michelle Metzger</cp:lastModifiedBy>
  <cp:revision>10</cp:revision>
  <dcterms:created xsi:type="dcterms:W3CDTF">2021-08-23T18:18:57Z</dcterms:created>
  <dcterms:modified xsi:type="dcterms:W3CDTF">2022-02-24T20:20:53Z</dcterms:modified>
</cp:coreProperties>
</file>