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4" r:id="rId4"/>
    <p:sldId id="265" r:id="rId5"/>
    <p:sldId id="260" r:id="rId6"/>
    <p:sldId id="262" r:id="rId7"/>
    <p:sldId id="263" r:id="rId8"/>
    <p:sldId id="266" r:id="rId9"/>
    <p:sldId id="267" r:id="rId10"/>
    <p:sldId id="268" r:id="rId11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03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88" y="140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532C86-25C6-5241-8E2C-88C84E0D7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9D343-9609-4A26-8B1E-302AC8369A59}"/>
              </a:ext>
            </a:extLst>
          </p:cNvPr>
          <p:cNvSpPr txBox="1"/>
          <p:nvPr/>
        </p:nvSpPr>
        <p:spPr>
          <a:xfrm>
            <a:off x="0" y="612556"/>
            <a:ext cx="511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Presenter Name Here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Date Here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DB4B347-9B1C-4745-A949-78FA7986B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698" y="554683"/>
            <a:ext cx="3669345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8C54F2A-C86B-DA4A-8FDE-BBEEAB6E3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9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802FA8E1-796B-A846-83D8-139627DB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4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8185C6D-B1A5-ED4D-9CC2-50EC30D70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43060B2-64E2-3B44-A849-3765A1ED8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A5C3DE0-9A1A-C747-B052-BFC97F36B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B3E0EADF-6F03-DF4E-92A6-3A0524411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11F9B05-58F4-7B4A-9703-7BD68053D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E1214F9-BC48-1C46-B215-BC2496A1B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C5AF7F1-18D2-2448-9486-B01F5EEA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73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7</Words>
  <Application>Microsoft Office PowerPoint</Application>
  <PresentationFormat>Custom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Bree 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Michelle Metzger</cp:lastModifiedBy>
  <cp:revision>9</cp:revision>
  <dcterms:created xsi:type="dcterms:W3CDTF">2021-08-23T18:18:57Z</dcterms:created>
  <dcterms:modified xsi:type="dcterms:W3CDTF">2022-01-04T20:57:21Z</dcterms:modified>
</cp:coreProperties>
</file>