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801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60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72" y="68"/>
      </p:cViewPr>
      <p:guideLst>
        <p:guide orient="horz" pos="2448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72011"/>
            <a:ext cx="9601200" cy="270594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187653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8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5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3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8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413809"/>
            <a:ext cx="110413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905318"/>
            <a:ext cx="5415676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839085"/>
            <a:ext cx="5415676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905318"/>
            <a:ext cx="5442347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839085"/>
            <a:ext cx="5442347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3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9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1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069042"/>
            <a:ext cx="110413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2AD0-DB51-4BDB-8729-D25330FB4F7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7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87851E0-6859-1D49-892A-DFD32D9EA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BD7BC-770D-41DC-8B75-33A310C1B90B}"/>
              </a:ext>
            </a:extLst>
          </p:cNvPr>
          <p:cNvSpPr txBox="1"/>
          <p:nvPr/>
        </p:nvSpPr>
        <p:spPr>
          <a:xfrm>
            <a:off x="3732836" y="613458"/>
            <a:ext cx="5243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Presented by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Presenter Name Here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Date Here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9853A8B-5BB5-4FA7-83DB-874CDDFD8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4413" y="555585"/>
            <a:ext cx="3763096" cy="12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17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, timeline&#10;&#10;Description automatically generated">
            <a:extLst>
              <a:ext uri="{FF2B5EF4-FFF2-40B4-BE49-F238E27FC236}">
                <a16:creationId xmlns:a16="http://schemas.microsoft.com/office/drawing/2014/main" id="{5B134B1C-7F72-EC49-8270-76DAD973F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4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10F3CD6-E5CE-084C-AB52-9843D3E25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06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408CACB-4752-5249-8183-79FB1A947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72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letter, email&#10;&#10;Description automatically generated">
            <a:extLst>
              <a:ext uri="{FF2B5EF4-FFF2-40B4-BE49-F238E27FC236}">
                <a16:creationId xmlns:a16="http://schemas.microsoft.com/office/drawing/2014/main" id="{24CEE904-C536-3D43-9803-C2FDBB35A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2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B99C994-0399-5242-9565-843D9419F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52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409117F-5D01-BE43-954E-774A0F392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9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4C0849C-BBB8-2F4F-B0F5-4D7258988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17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393EECC-53DE-B042-834E-915E5B14D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50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2AB90D1FBC014C94594A31B676B7A8" ma:contentTypeVersion="14" ma:contentTypeDescription="Create a new document." ma:contentTypeScope="" ma:versionID="ebd57ee36dae57fc2d05053fb00251d5">
  <xsd:schema xmlns:xsd="http://www.w3.org/2001/XMLSchema" xmlns:xs="http://www.w3.org/2001/XMLSchema" xmlns:p="http://schemas.microsoft.com/office/2006/metadata/properties" xmlns:ns3="208bca28-d498-488c-be8e-835a8bdd8428" xmlns:ns4="378916b7-d494-4950-86e2-df0293afbf59" targetNamespace="http://schemas.microsoft.com/office/2006/metadata/properties" ma:root="true" ma:fieldsID="3b9c84ba6db7adcefdef77c906bec901" ns3:_="" ns4:_="">
    <xsd:import namespace="208bca28-d498-488c-be8e-835a8bdd8428"/>
    <xsd:import namespace="378916b7-d494-4950-86e2-df0293afbf5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bca28-d498-488c-be8e-835a8bdd84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916b7-d494-4950-86e2-df0293afbf5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C39CEA-B59A-4DCD-9B9B-751B3ACDEE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8bca28-d498-488c-be8e-835a8bdd8428"/>
    <ds:schemaRef ds:uri="378916b7-d494-4950-86e2-df0293afbf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DBA270-FD77-40D5-924F-5F5282E776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6131FC-B574-4178-B49A-560C71370FF1}">
  <ds:schemaRefs>
    <ds:schemaRef ds:uri="http://purl.org/dc/elements/1.1/"/>
    <ds:schemaRef ds:uri="378916b7-d494-4950-86e2-df0293afbf59"/>
    <ds:schemaRef ds:uri="208bca28-d498-488c-be8e-835a8bdd8428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</TotalTime>
  <Words>7</Words>
  <Application>Microsoft Office PowerPoint</Application>
  <PresentationFormat>Custom</PresentationFormat>
  <Paragraphs>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Bree Serif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Preventing Falls </dc:title>
  <dc:creator>Michelle Metzger</dc:creator>
  <cp:lastModifiedBy>Michelle Metzger</cp:lastModifiedBy>
  <cp:revision>5</cp:revision>
  <dcterms:created xsi:type="dcterms:W3CDTF">2021-08-23T18:18:57Z</dcterms:created>
  <dcterms:modified xsi:type="dcterms:W3CDTF">2021-09-27T18:20:29Z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0x0101009F2AB90D1FBC014C94594A31B676B7A8</vt:lpwstr>
  </property>
</Properties>
</file>