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63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64" y="244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AEA8D-69E9-6742-B085-17EB94FDF79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C2748-3FE2-AB4D-A44C-ECB2D73B7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8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5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9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3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3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9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5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9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2AD0-DB51-4BDB-8729-D25330FB4F7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7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A44ABA2-46B8-55D6-922C-115007AE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0EC106-BBAB-2FBC-B159-8F3139060F5E}"/>
              </a:ext>
            </a:extLst>
          </p:cNvPr>
          <p:cNvSpPr txBox="1"/>
          <p:nvPr/>
        </p:nvSpPr>
        <p:spPr>
          <a:xfrm>
            <a:off x="620653" y="478522"/>
            <a:ext cx="5243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ee Serif" panose="02000503040000020004" pitchFamily="2" charset="77"/>
              </a:rPr>
              <a:t>Presented by</a:t>
            </a:r>
          </a:p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ee Serif" panose="02000503040000020004" pitchFamily="2" charset="77"/>
              </a:rPr>
              <a:t>Presenter Name Here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ee Serif" panose="02000503040000020004" pitchFamily="2" charset="77"/>
              </a:rPr>
              <a:t>Date Here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7FC0130-23B7-A089-3468-5FC32CE5A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851" y="442441"/>
            <a:ext cx="3763096" cy="12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1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bble chart&#10;&#10;Description automatically generated with low confidence">
            <a:extLst>
              <a:ext uri="{FF2B5EF4-FFF2-40B4-BE49-F238E27FC236}">
                <a16:creationId xmlns:a16="http://schemas.microsoft.com/office/drawing/2014/main" id="{A7A81138-8799-389F-5A7A-3698BB1B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8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C9E5E2-4CC4-27DE-54EC-BFC69BF9B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1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3488448-0C23-AD9F-823E-5C07FB81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7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3AC71E9-56E4-D335-7AA0-6555FC5D9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4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30EAC5A-2245-3DE0-3BC9-EDB779803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4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D758BDCA-92FF-4D18-810C-39A01F2FB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2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6CEB16B5-3747-71DE-39E1-2EB780C5A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9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9AD5DE25-8959-55C2-F371-B4A4CA40A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2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671BB0F9-4979-F49A-041F-39E28A3E1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3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4017093-CD69-1C58-083E-F914B62D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B4ADCC22-8FD6-BCFF-DC26-04EBA89C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6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7</Words>
  <Application>Microsoft Office PowerPoint</Application>
  <PresentationFormat>Custom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Bree Serif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Preventing Falls </dc:title>
  <dc:creator>Michelle Metzger</dc:creator>
  <cp:lastModifiedBy>Michelle Metzger</cp:lastModifiedBy>
  <cp:revision>15</cp:revision>
  <dcterms:created xsi:type="dcterms:W3CDTF">2021-08-23T18:18:57Z</dcterms:created>
  <dcterms:modified xsi:type="dcterms:W3CDTF">2022-08-24T20:05:42Z</dcterms:modified>
</cp:coreProperties>
</file>