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259" r:id="rId3"/>
    <p:sldId id="264" r:id="rId4"/>
    <p:sldId id="265" r:id="rId5"/>
    <p:sldId id="260" r:id="rId6"/>
    <p:sldId id="273" r:id="rId7"/>
    <p:sldId id="262" r:id="rId8"/>
    <p:sldId id="266" r:id="rId9"/>
    <p:sldId id="271" r:id="rId10"/>
  </p:sldIdLst>
  <p:sldSz cx="128016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81E679-13CE-4946-8AA4-F6EEF9F5D66B}" v="1" dt="2022-05-02T20:19:00.8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266" autoAdjust="0"/>
    <p:restoredTop sz="94660"/>
  </p:normalViewPr>
  <p:slideViewPr>
    <p:cSldViewPr snapToGrid="0" showGuides="1">
      <p:cViewPr varScale="1">
        <p:scale>
          <a:sx n="55" d="100"/>
          <a:sy n="55" d="100"/>
        </p:scale>
        <p:origin x="96" y="210"/>
      </p:cViewPr>
      <p:guideLst>
        <p:guide orient="horz" pos="2448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elle Metzger" userId="1f9e3cbf-5e9a-4cda-af43-d14c3d24f2e8" providerId="ADAL" clId="{1081E679-13CE-4946-8AA4-F6EEF9F5D66B}"/>
    <pc:docChg chg="modSld">
      <pc:chgData name="Michelle Metzger" userId="1f9e3cbf-5e9a-4cda-af43-d14c3d24f2e8" providerId="ADAL" clId="{1081E679-13CE-4946-8AA4-F6EEF9F5D66B}" dt="2022-05-02T20:19:21.722" v="4" actId="1076"/>
      <pc:docMkLst>
        <pc:docMk/>
      </pc:docMkLst>
      <pc:sldChg chg="addSp modSp mod">
        <pc:chgData name="Michelle Metzger" userId="1f9e3cbf-5e9a-4cda-af43-d14c3d24f2e8" providerId="ADAL" clId="{1081E679-13CE-4946-8AA4-F6EEF9F5D66B}" dt="2022-05-02T20:19:21.722" v="4" actId="1076"/>
        <pc:sldMkLst>
          <pc:docMk/>
          <pc:sldMk cId="1602817305" sldId="257"/>
        </pc:sldMkLst>
        <pc:spChg chg="add mod">
          <ac:chgData name="Michelle Metzger" userId="1f9e3cbf-5e9a-4cda-af43-d14c3d24f2e8" providerId="ADAL" clId="{1081E679-13CE-4946-8AA4-F6EEF9F5D66B}" dt="2022-05-02T20:19:18.089" v="3" actId="1076"/>
          <ac:spMkLst>
            <pc:docMk/>
            <pc:sldMk cId="1602817305" sldId="257"/>
            <ac:spMk id="4" creationId="{FEACDC38-C316-4F74-BF1D-F0C8206A785C}"/>
          </ac:spMkLst>
        </pc:spChg>
        <pc:picChg chg="add mod">
          <ac:chgData name="Michelle Metzger" userId="1f9e3cbf-5e9a-4cda-af43-d14c3d24f2e8" providerId="ADAL" clId="{1081E679-13CE-4946-8AA4-F6EEF9F5D66B}" dt="2022-05-02T20:19:21.722" v="4" actId="1076"/>
          <ac:picMkLst>
            <pc:docMk/>
            <pc:sldMk cId="1602817305" sldId="257"/>
            <ac:picMk id="5" creationId="{31CA4334-87CA-4FF0-9A78-9BF960E2CEA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6AEA8D-69E9-6742-B085-17EB94FDF790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87413" y="1143000"/>
            <a:ext cx="50831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4C2748-3FE2-AB4D-A44C-ECB2D73B7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684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4C2748-3FE2-AB4D-A44C-ECB2D73B785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283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272011"/>
            <a:ext cx="9601200" cy="2705947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4082310"/>
            <a:ext cx="9601200" cy="1876530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D2AD0-DB51-4BDB-8729-D25330FB4F76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EC18-125A-4863-A6A5-A1FE28252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587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D2AD0-DB51-4BDB-8729-D25330FB4F76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EC18-125A-4863-A6A5-A1FE28252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753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5" y="413808"/>
            <a:ext cx="2760345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0" y="413808"/>
            <a:ext cx="8121015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D2AD0-DB51-4BDB-8729-D25330FB4F76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EC18-125A-4863-A6A5-A1FE28252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199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D2AD0-DB51-4BDB-8729-D25330FB4F76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EC18-125A-4863-A6A5-A1FE28252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05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1937704"/>
            <a:ext cx="11041380" cy="3233102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5201392"/>
            <a:ext cx="11041380" cy="1700212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D2AD0-DB51-4BDB-8729-D25330FB4F76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EC18-125A-4863-A6A5-A1FE28252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330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069042"/>
            <a:ext cx="544068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069042"/>
            <a:ext cx="544068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D2AD0-DB51-4BDB-8729-D25330FB4F76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EC18-125A-4863-A6A5-A1FE28252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785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413809"/>
            <a:ext cx="1104138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8" y="1905318"/>
            <a:ext cx="5415676" cy="93376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8" y="2839085"/>
            <a:ext cx="5415676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0" y="1905318"/>
            <a:ext cx="5442347" cy="93376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0" y="2839085"/>
            <a:ext cx="5442347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D2AD0-DB51-4BDB-8729-D25330FB4F76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EC18-125A-4863-A6A5-A1FE28252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831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D2AD0-DB51-4BDB-8729-D25330FB4F76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EC18-125A-4863-A6A5-A1FE28252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894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D2AD0-DB51-4BDB-8729-D25330FB4F76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EC18-125A-4863-A6A5-A1FE28252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659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518160"/>
            <a:ext cx="4128849" cy="181356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119082"/>
            <a:ext cx="6480810" cy="5523442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331720"/>
            <a:ext cx="4128849" cy="4319800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D2AD0-DB51-4BDB-8729-D25330FB4F76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EC18-125A-4863-A6A5-A1FE28252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999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518160"/>
            <a:ext cx="4128849" cy="181356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119082"/>
            <a:ext cx="6480810" cy="5523442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331720"/>
            <a:ext cx="4128849" cy="4319800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D2AD0-DB51-4BDB-8729-D25330FB4F76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EC18-125A-4863-A6A5-A1FE28252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512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413809"/>
            <a:ext cx="1104138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069042"/>
            <a:ext cx="1104138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7203864"/>
            <a:ext cx="28803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D2AD0-DB51-4BDB-8729-D25330FB4F76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7203864"/>
            <a:ext cx="43205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7203864"/>
            <a:ext cx="28803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4EC18-125A-4863-A6A5-A1FE28252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979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14CF118C-AE4F-A4DB-96C5-D2B3C6E27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01600" cy="7772400"/>
          </a:xfrm>
          <a:prstGeom prst="rect">
            <a:avLst/>
          </a:prstGeom>
        </p:spPr>
      </p:pic>
      <p:sp>
        <p:nvSpPr>
          <p:cNvPr id="4" name="TextBox 2">
            <a:extLst>
              <a:ext uri="{FF2B5EF4-FFF2-40B4-BE49-F238E27FC236}">
                <a16:creationId xmlns:a16="http://schemas.microsoft.com/office/drawing/2014/main" id="{FEACDC38-C316-4F74-BF1D-F0C8206A785C}"/>
              </a:ext>
            </a:extLst>
          </p:cNvPr>
          <p:cNvSpPr txBox="1"/>
          <p:nvPr/>
        </p:nvSpPr>
        <p:spPr>
          <a:xfrm>
            <a:off x="164494" y="580387"/>
            <a:ext cx="52433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ree Serif" panose="02000503040000020004" pitchFamily="2" charset="77"/>
              </a:rPr>
              <a:t>Presented by</a:t>
            </a:r>
          </a:p>
          <a:p>
            <a:pPr algn="ct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Bree Serif" panose="02000503040000020004" pitchFamily="2" charset="77"/>
              </a:rPr>
              <a:t>Presenter Name Here</a:t>
            </a:r>
          </a:p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ree Serif" panose="02000503040000020004" pitchFamily="2" charset="77"/>
              </a:rPr>
              <a:t>Date Here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31CA4334-87CA-4FF0-9A78-9BF960E2CE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4395" y="508224"/>
            <a:ext cx="3763096" cy="127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817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6C0751C2-1BAB-DC22-436F-0E59EB61C6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01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243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6AAFDB59-5A8C-9300-D969-7BFBC953FD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01600" cy="7772400"/>
          </a:xfrm>
          <a:prstGeom prst="rect">
            <a:avLst/>
          </a:prstGeom>
        </p:spPr>
      </p:pic>
      <p:pic>
        <p:nvPicPr>
          <p:cNvPr id="6" name="Picture 5" descr="Timeline&#10;&#10;Description automatically generated with medium confidence">
            <a:extLst>
              <a:ext uri="{FF2B5EF4-FFF2-40B4-BE49-F238E27FC236}">
                <a16:creationId xmlns:a16="http://schemas.microsoft.com/office/drawing/2014/main" id="{14271B5E-2A36-AB61-8E2D-F4B35EDB85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01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501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8D588D2F-CBCF-C9F9-0D58-F822A4B26F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01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917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372C07A8-4317-C858-7DE7-7E1599AC0C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01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606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imeline&#10;&#10;Description automatically generated">
            <a:extLst>
              <a:ext uri="{FF2B5EF4-FFF2-40B4-BE49-F238E27FC236}">
                <a16:creationId xmlns:a16="http://schemas.microsoft.com/office/drawing/2014/main" id="{28FACD33-FDE8-475B-AF05-F1F38794BA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01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917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D426DFE-B30C-9423-CB53-0CD6C9B605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01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152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0586ECAD-BE67-A52C-5600-776A83AEFB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01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334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0700B17A-84CB-B828-1FE1-1084231463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01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0514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187</TotalTime>
  <Words>8</Words>
  <Application>Microsoft Office PowerPoint</Application>
  <PresentationFormat>Custom</PresentationFormat>
  <Paragraphs>4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Bree Serif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Tips for Preventing Falls </dc:title>
  <dc:creator>Michelle Metzger</dc:creator>
  <cp:lastModifiedBy>Michelle Metzger</cp:lastModifiedBy>
  <cp:revision>11</cp:revision>
  <dcterms:created xsi:type="dcterms:W3CDTF">2021-08-23T18:18:57Z</dcterms:created>
  <dcterms:modified xsi:type="dcterms:W3CDTF">2022-05-02T20:19:24Z</dcterms:modified>
</cp:coreProperties>
</file>